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48"/>
  </p:notesMasterIdLst>
  <p:handoutMasterIdLst>
    <p:handoutMasterId r:id="rId49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27" r:id="rId14"/>
    <p:sldId id="725" r:id="rId15"/>
    <p:sldId id="729" r:id="rId16"/>
    <p:sldId id="731" r:id="rId17"/>
    <p:sldId id="732" r:id="rId18"/>
    <p:sldId id="734" r:id="rId19"/>
    <p:sldId id="733" r:id="rId20"/>
    <p:sldId id="735" r:id="rId21"/>
    <p:sldId id="730" r:id="rId22"/>
    <p:sldId id="620" r:id="rId23"/>
    <p:sldId id="728" r:id="rId24"/>
    <p:sldId id="721" r:id="rId25"/>
    <p:sldId id="722" r:id="rId26"/>
    <p:sldId id="723" r:id="rId27"/>
    <p:sldId id="724" r:id="rId28"/>
    <p:sldId id="738" r:id="rId29"/>
    <p:sldId id="739" r:id="rId30"/>
    <p:sldId id="614" r:id="rId31"/>
    <p:sldId id="613" r:id="rId32"/>
    <p:sldId id="617" r:id="rId33"/>
    <p:sldId id="744" r:id="rId34"/>
    <p:sldId id="745" r:id="rId35"/>
    <p:sldId id="624" r:id="rId36"/>
    <p:sldId id="625" r:id="rId37"/>
    <p:sldId id="626" r:id="rId38"/>
    <p:sldId id="627" r:id="rId39"/>
    <p:sldId id="615" r:id="rId40"/>
    <p:sldId id="628" r:id="rId41"/>
    <p:sldId id="630" r:id="rId42"/>
    <p:sldId id="629" r:id="rId43"/>
    <p:sldId id="740" r:id="rId44"/>
    <p:sldId id="741" r:id="rId45"/>
    <p:sldId id="742" r:id="rId46"/>
    <p:sldId id="743" r:id="rId47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 autoAdjust="0"/>
    <p:restoredTop sz="94953"/>
  </p:normalViewPr>
  <p:slideViewPr>
    <p:cSldViewPr snapToGrid="0">
      <p:cViewPr varScale="1">
        <p:scale>
          <a:sx n="105" d="100"/>
          <a:sy n="105" d="100"/>
        </p:scale>
        <p:origin x="11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4/16/22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6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792061" y="1371600"/>
            <a:ext cx="8607879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66851" y="1504950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14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15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</a:t>
            </a:r>
            <a:r>
              <a:rPr lang="en-US" dirty="0" err="1"/>
              <a:t>Arhitectures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pattern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22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29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787065" y="4077268"/>
            <a:ext cx="17748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”Do Something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8" y="3860948"/>
            <a:ext cx="1173613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739765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7028932" y="2362201"/>
            <a:ext cx="176253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4191000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6084899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978798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3581400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6027420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8442960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148840" y="601756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977731" y="4675400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27670</TotalTime>
  <Words>2466</Words>
  <Application>Microsoft Macintosh PowerPoint</Application>
  <PresentationFormat>Widescreen</PresentationFormat>
  <Paragraphs>412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Comic Sans MS</vt:lpstr>
      <vt:lpstr>Helvetica</vt:lpstr>
      <vt:lpstr>Noto serif</vt:lpstr>
      <vt:lpstr>Tahoma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Design</vt:lpstr>
      <vt:lpstr>The structure of the source code should not be determined arbitrarily </vt:lpstr>
      <vt:lpstr>Starting with understanding the structure of the system</vt:lpstr>
      <vt:lpstr>Back to Architecture Basics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pattern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795</cp:revision>
  <cp:lastPrinted>2015-07-16T14:09:22Z</cp:lastPrinted>
  <dcterms:created xsi:type="dcterms:W3CDTF">2000-03-07T00:57:40Z</dcterms:created>
  <dcterms:modified xsi:type="dcterms:W3CDTF">2022-04-16T18:39:03Z</dcterms:modified>
</cp:coreProperties>
</file>